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26148-B676-41D1-B37F-D9DC5D324A2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5A957-92EA-40B3-BB5D-9F0AE7CB545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9957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1756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577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3419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5531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595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527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1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0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17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2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0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1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86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53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A Life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Love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13: 34-35 and 15: 11-17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0574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12133"/>
            <a:ext cx="8458200" cy="47651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Just as I have loved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everything you do.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this love you show each 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Everyone will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are my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Living life with 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 life of love.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A Life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Love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13: 34-35 and 15: 11-17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4852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82871"/>
            <a:ext cx="8534400" cy="209225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have loved you the way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That my God has loved 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you do what I say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will stay 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close 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me. So… 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448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046408"/>
            <a:ext cx="8458200" cy="47651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Just as I have loved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everything you do.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this love you show each 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Everyone will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are my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Living life with 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 life of love.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82871"/>
            <a:ext cx="8534400" cy="209225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your joy is in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my joy is in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Then my friends you will see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shall give life anew. So…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336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12133"/>
            <a:ext cx="8458200" cy="47651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Just as I have loved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Love one another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everything you do.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In this love you show each other,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Everyone will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are my people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Living life with 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 life of love.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A Life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Love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13: 34-35 and 15: 11-17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358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237</Words>
  <Application>Microsoft Office PowerPoint</Application>
  <PresentationFormat>Widescreen</PresentationFormat>
  <Paragraphs>52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2015-11-18T11:21:20Z</dcterms:created>
  <dcterms:modified xsi:type="dcterms:W3CDTF">2016-02-04T07:43:58Z</dcterms:modified>
</cp:coreProperties>
</file>